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654AAE-99C9-4FAA-B525-688D68933352}" v="5" dt="2026-04-05T02:12:14.7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120" y="47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lavio Paladines" userId="6b7161a0-fc46-4672-91d9-2afbc55e5abc" providerId="ADAL" clId="{697561EE-85CC-42F7-A6B8-82433BB0FABB}"/>
    <pc:docChg chg="custSel modSld">
      <pc:chgData name="Flavio Paladines" userId="6b7161a0-fc46-4672-91d9-2afbc55e5abc" providerId="ADAL" clId="{697561EE-85CC-42F7-A6B8-82433BB0FABB}" dt="2026-04-05T02:12:22.105" v="31" actId="1076"/>
      <pc:docMkLst>
        <pc:docMk/>
      </pc:docMkLst>
      <pc:sldChg chg="addSp modSp mod modNotes">
        <pc:chgData name="Flavio Paladines" userId="6b7161a0-fc46-4672-91d9-2afbc55e5abc" providerId="ADAL" clId="{697561EE-85CC-42F7-A6B8-82433BB0FABB}" dt="2026-04-05T02:12:22.105" v="31" actId="1076"/>
        <pc:sldMkLst>
          <pc:docMk/>
          <pc:sldMk cId="0" sldId="256"/>
        </pc:sldMkLst>
        <pc:spChg chg="mod">
          <ac:chgData name="Flavio Paladines" userId="6b7161a0-fc46-4672-91d9-2afbc55e5abc" providerId="ADAL" clId="{697561EE-85CC-42F7-A6B8-82433BB0FABB}" dt="2026-04-05T02:09:31.444" v="0"/>
          <ac:spMkLst>
            <pc:docMk/>
            <pc:sldMk cId="0" sldId="256"/>
            <ac:spMk id="54" creationId="{00000000-0000-0000-0000-000000000000}"/>
          </ac:spMkLst>
        </pc:spChg>
        <pc:spChg chg="mod">
          <ac:chgData name="Flavio Paladines" userId="6b7161a0-fc46-4672-91d9-2afbc55e5abc" providerId="ADAL" clId="{697561EE-85CC-42F7-A6B8-82433BB0FABB}" dt="2026-04-05T02:09:31.444" v="0"/>
          <ac:spMkLst>
            <pc:docMk/>
            <pc:sldMk cId="0" sldId="256"/>
            <ac:spMk id="55" creationId="{00000000-0000-0000-0000-000000000000}"/>
          </ac:spMkLst>
        </pc:spChg>
        <pc:picChg chg="add mod">
          <ac:chgData name="Flavio Paladines" userId="6b7161a0-fc46-4672-91d9-2afbc55e5abc" providerId="ADAL" clId="{697561EE-85CC-42F7-A6B8-82433BB0FABB}" dt="2026-04-05T02:12:22.105" v="31" actId="1076"/>
          <ac:picMkLst>
            <pc:docMk/>
            <pc:sldMk cId="0" sldId="256"/>
            <ac:picMk id="2" creationId="{6F69A0C7-3015-DDB7-BA61-0CABB6377394}"/>
          </ac:picMkLst>
        </pc:picChg>
      </pc:sldChg>
      <pc:sldChg chg="addSp modSp mod modNotes">
        <pc:chgData name="Flavio Paladines" userId="6b7161a0-fc46-4672-91d9-2afbc55e5abc" providerId="ADAL" clId="{697561EE-85CC-42F7-A6B8-82433BB0FABB}" dt="2026-04-05T02:12:12.045" v="27"/>
        <pc:sldMkLst>
          <pc:docMk/>
          <pc:sldMk cId="0" sldId="257"/>
        </pc:sldMkLst>
        <pc:spChg chg="mod">
          <ac:chgData name="Flavio Paladines" userId="6b7161a0-fc46-4672-91d9-2afbc55e5abc" providerId="ADAL" clId="{697561EE-85CC-42F7-A6B8-82433BB0FABB}" dt="2026-04-05T02:10:54.114" v="11" actId="113"/>
          <ac:spMkLst>
            <pc:docMk/>
            <pc:sldMk cId="0" sldId="257"/>
            <ac:spMk id="60" creationId="{00000000-0000-0000-0000-000000000000}"/>
          </ac:spMkLst>
        </pc:spChg>
        <pc:picChg chg="add mod">
          <ac:chgData name="Flavio Paladines" userId="6b7161a0-fc46-4672-91d9-2afbc55e5abc" providerId="ADAL" clId="{697561EE-85CC-42F7-A6B8-82433BB0FABB}" dt="2026-04-05T02:12:12.045" v="27"/>
          <ac:picMkLst>
            <pc:docMk/>
            <pc:sldMk cId="0" sldId="257"/>
            <ac:picMk id="2" creationId="{2B105F1D-D3D9-A3E1-2835-4DD046209C8D}"/>
          </ac:picMkLst>
        </pc:picChg>
      </pc:sldChg>
      <pc:sldChg chg="addSp modSp mod modNotes">
        <pc:chgData name="Flavio Paladines" userId="6b7161a0-fc46-4672-91d9-2afbc55e5abc" providerId="ADAL" clId="{697561EE-85CC-42F7-A6B8-82433BB0FABB}" dt="2026-04-05T02:12:09.985" v="25"/>
        <pc:sldMkLst>
          <pc:docMk/>
          <pc:sldMk cId="0" sldId="258"/>
        </pc:sldMkLst>
        <pc:spChg chg="mod">
          <ac:chgData name="Flavio Paladines" userId="6b7161a0-fc46-4672-91d9-2afbc55e5abc" providerId="ADAL" clId="{697561EE-85CC-42F7-A6B8-82433BB0FABB}" dt="2026-04-05T02:11:08.670" v="12" actId="14100"/>
          <ac:spMkLst>
            <pc:docMk/>
            <pc:sldMk cId="0" sldId="258"/>
            <ac:spMk id="65" creationId="{00000000-0000-0000-0000-000000000000}"/>
          </ac:spMkLst>
        </pc:spChg>
        <pc:picChg chg="add mod">
          <ac:chgData name="Flavio Paladines" userId="6b7161a0-fc46-4672-91d9-2afbc55e5abc" providerId="ADAL" clId="{697561EE-85CC-42F7-A6B8-82433BB0FABB}" dt="2026-04-05T02:12:09.985" v="25"/>
          <ac:picMkLst>
            <pc:docMk/>
            <pc:sldMk cId="0" sldId="258"/>
            <ac:picMk id="2" creationId="{EAAC6BDF-6387-2E5B-158F-D55ED7E02CBB}"/>
          </ac:picMkLst>
        </pc:picChg>
        <pc:picChg chg="mod">
          <ac:chgData name="Flavio Paladines" userId="6b7161a0-fc46-4672-91d9-2afbc55e5abc" providerId="ADAL" clId="{697561EE-85CC-42F7-A6B8-82433BB0FABB}" dt="2026-04-05T02:10:22.584" v="4" actId="1076"/>
          <ac:picMkLst>
            <pc:docMk/>
            <pc:sldMk cId="0" sldId="258"/>
            <ac:picMk id="66" creationId="{00000000-0000-0000-0000-000000000000}"/>
          </ac:picMkLst>
        </pc:picChg>
      </pc:sldChg>
      <pc:sldChg chg="addSp modSp mod modNotes">
        <pc:chgData name="Flavio Paladines" userId="6b7161a0-fc46-4672-91d9-2afbc55e5abc" providerId="ADAL" clId="{697561EE-85CC-42F7-A6B8-82433BB0FABB}" dt="2026-04-05T02:12:10.997" v="26"/>
        <pc:sldMkLst>
          <pc:docMk/>
          <pc:sldMk cId="0" sldId="259"/>
        </pc:sldMkLst>
        <pc:spChg chg="mod">
          <ac:chgData name="Flavio Paladines" userId="6b7161a0-fc46-4672-91d9-2afbc55e5abc" providerId="ADAL" clId="{697561EE-85CC-42F7-A6B8-82433BB0FABB}" dt="2026-04-05T02:11:14.120" v="13" actId="14100"/>
          <ac:spMkLst>
            <pc:docMk/>
            <pc:sldMk cId="0" sldId="259"/>
            <ac:spMk id="71" creationId="{00000000-0000-0000-0000-000000000000}"/>
          </ac:spMkLst>
        </pc:spChg>
        <pc:picChg chg="add mod">
          <ac:chgData name="Flavio Paladines" userId="6b7161a0-fc46-4672-91d9-2afbc55e5abc" providerId="ADAL" clId="{697561EE-85CC-42F7-A6B8-82433BB0FABB}" dt="2026-04-05T02:12:10.997" v="26"/>
          <ac:picMkLst>
            <pc:docMk/>
            <pc:sldMk cId="0" sldId="259"/>
            <ac:picMk id="2" creationId="{30AC5587-197A-5B1A-6BD1-FF550F8B77F7}"/>
          </ac:picMkLst>
        </pc:picChg>
        <pc:picChg chg="mod">
          <ac:chgData name="Flavio Paladines" userId="6b7161a0-fc46-4672-91d9-2afbc55e5abc" providerId="ADAL" clId="{697561EE-85CC-42F7-A6B8-82433BB0FABB}" dt="2026-04-05T02:10:27.424" v="5" actId="1076"/>
          <ac:picMkLst>
            <pc:docMk/>
            <pc:sldMk cId="0" sldId="259"/>
            <ac:picMk id="72" creationId="{00000000-0000-0000-0000-000000000000}"/>
          </ac:picMkLst>
        </pc:picChg>
      </pc:sldChg>
      <pc:sldChg chg="addSp modSp mod modNotes">
        <pc:chgData name="Flavio Paladines" userId="6b7161a0-fc46-4672-91d9-2afbc55e5abc" providerId="ADAL" clId="{697561EE-85CC-42F7-A6B8-82433BB0FABB}" dt="2026-04-05T02:12:06.295" v="24" actId="1076"/>
        <pc:sldMkLst>
          <pc:docMk/>
          <pc:sldMk cId="0" sldId="260"/>
        </pc:sldMkLst>
        <pc:spChg chg="mod">
          <ac:chgData name="Flavio Paladines" userId="6b7161a0-fc46-4672-91d9-2afbc55e5abc" providerId="ADAL" clId="{697561EE-85CC-42F7-A6B8-82433BB0FABB}" dt="2026-04-05T02:11:19.295" v="14" actId="14100"/>
          <ac:spMkLst>
            <pc:docMk/>
            <pc:sldMk cId="0" sldId="260"/>
            <ac:spMk id="77" creationId="{00000000-0000-0000-0000-000000000000}"/>
          </ac:spMkLst>
        </pc:spChg>
        <pc:picChg chg="add mod">
          <ac:chgData name="Flavio Paladines" userId="6b7161a0-fc46-4672-91d9-2afbc55e5abc" providerId="ADAL" clId="{697561EE-85CC-42F7-A6B8-82433BB0FABB}" dt="2026-04-05T02:12:06.295" v="24" actId="1076"/>
          <ac:picMkLst>
            <pc:docMk/>
            <pc:sldMk cId="0" sldId="260"/>
            <ac:picMk id="3" creationId="{19021767-FF79-CEF3-D4D5-7B924E18DD89}"/>
          </ac:picMkLst>
        </pc:picChg>
        <pc:picChg chg="mod">
          <ac:chgData name="Flavio Paladines" userId="6b7161a0-fc46-4672-91d9-2afbc55e5abc" providerId="ADAL" clId="{697561EE-85CC-42F7-A6B8-82433BB0FABB}" dt="2026-04-05T02:10:33.034" v="6" actId="1076"/>
          <ac:picMkLst>
            <pc:docMk/>
            <pc:sldMk cId="0" sldId="260"/>
            <ac:picMk id="78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b3ee57b3e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b3ee57b3e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b3ee57b3e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b3ee57b3e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b3ee57b3e8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b3ee57b3e8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b3ee57b3e8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b3ee57b3e8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574800"/>
            <a:ext cx="6619244" cy="2008236"/>
          </a:xfrm>
        </p:spPr>
        <p:txBody>
          <a:bodyPr anchor="b"/>
          <a:lstStyle>
            <a:lvl1pPr>
              <a:defRPr sz="405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216" y="3583035"/>
            <a:ext cx="6619244" cy="646065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619239" y="1344169"/>
            <a:ext cx="742949" cy="2285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4/4/2026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713982" y="2420874"/>
            <a:ext cx="2894846" cy="2286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4406" y="221797"/>
            <a:ext cx="628649" cy="57576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9349356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16" y="1952625"/>
            <a:ext cx="6619244" cy="25622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4563886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008234"/>
            <a:ext cx="3263269" cy="1712868"/>
          </a:xfrm>
        </p:spPr>
        <p:txBody>
          <a:bodyPr anchor="ctr"/>
          <a:lstStyle>
            <a:lvl1pPr algn="l">
              <a:defRPr sz="3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1670" y="2008233"/>
            <a:ext cx="2818159" cy="1712868"/>
          </a:xfrm>
        </p:spPr>
        <p:txBody>
          <a:bodyPr anchor="ctr"/>
          <a:lstStyle>
            <a:lvl1pPr marL="0" indent="0" algn="l">
              <a:buNone/>
              <a:defRPr sz="15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3664693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15" y="1952625"/>
            <a:ext cx="3618869" cy="2562226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6535" y="1952625"/>
            <a:ext cx="3618869" cy="2562225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1089371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1952625"/>
            <a:ext cx="361886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215" y="2384822"/>
            <a:ext cx="3618869" cy="2130029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6535" y="1952625"/>
            <a:ext cx="361886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6535" y="2384822"/>
            <a:ext cx="3618869" cy="2130029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682946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571060" cy="530223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3941449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3701418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971550"/>
            <a:ext cx="2094869" cy="1200150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5859" y="1085850"/>
            <a:ext cx="3892550" cy="34290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5" y="2346961"/>
            <a:ext cx="2094869" cy="2171699"/>
          </a:xfrm>
        </p:spPr>
        <p:txBody>
          <a:bodyPr/>
          <a:lstStyle>
            <a:lvl1pPr marL="0" indent="0">
              <a:buNone/>
              <a:defRPr sz="10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4300393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270000"/>
            <a:ext cx="2898851" cy="1301750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10903" y="857250"/>
            <a:ext cx="2420395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6" y="2743200"/>
            <a:ext cx="2894409" cy="1028700"/>
          </a:xfrm>
        </p:spPr>
        <p:txBody>
          <a:bodyPr>
            <a:normAutofit/>
          </a:bodyPr>
          <a:lstStyle>
            <a:lvl1pPr marL="0" indent="0">
              <a:buNone/>
              <a:defRPr sz="10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4909073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3727445"/>
            <a:ext cx="6619244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514350"/>
            <a:ext cx="6619244" cy="257175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4152499"/>
            <a:ext cx="6619244" cy="370284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9395133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598" y="797563"/>
            <a:ext cx="6623862" cy="1029740"/>
          </a:xfrm>
        </p:spPr>
        <p:txBody>
          <a:bodyPr/>
          <a:lstStyle>
            <a:lvl1pPr>
              <a:defRPr sz="3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657475"/>
            <a:ext cx="6619244" cy="1857375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2721767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661175" y="455502"/>
            <a:ext cx="601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7413344" y="1960341"/>
            <a:ext cx="489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6408" y="736600"/>
            <a:ext cx="6340430" cy="2022474"/>
          </a:xfrm>
        </p:spPr>
        <p:txBody>
          <a:bodyPr/>
          <a:lstStyle>
            <a:lvl1pPr>
              <a:defRPr sz="3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459459" y="2759074"/>
            <a:ext cx="5798414" cy="256631"/>
          </a:xfrm>
        </p:spPr>
        <p:txBody>
          <a:bodyPr anchor="t">
            <a:normAutofit/>
          </a:bodyPr>
          <a:lstStyle>
            <a:lvl1pPr marL="0" indent="0">
              <a:buNone/>
              <a:defRPr lang="en-US" sz="105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771899"/>
            <a:ext cx="6933673" cy="748393"/>
          </a:xfrm>
        </p:spPr>
        <p:txBody>
          <a:bodyPr anchor="ctr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8428892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778000"/>
            <a:ext cx="6619245" cy="136688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768725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645907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>
            <a:lvl1pPr>
              <a:defRPr sz="27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5" y="1952626"/>
            <a:ext cx="235640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215" y="2384823"/>
            <a:ext cx="2356409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4541" y="1952625"/>
            <a:ext cx="236025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4541" y="2384823"/>
            <a:ext cx="2360257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16101" y="1952626"/>
            <a:ext cx="235929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16247" y="2384822"/>
            <a:ext cx="2359152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302978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29301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6347757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>
            <a:lvl1pPr>
              <a:defRPr sz="27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5" y="3399633"/>
            <a:ext cx="22878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00915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215" y="3831830"/>
            <a:ext cx="2287829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649" y="3399634"/>
            <a:ext cx="22878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61347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7629" y="3831829"/>
            <a:ext cx="2287829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7082" y="3399634"/>
            <a:ext cx="228832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22273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87081" y="3831828"/>
            <a:ext cx="2288322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3304373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848352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20833" y="4793879"/>
            <a:ext cx="2733212" cy="2286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1888352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6" y="1952625"/>
            <a:ext cx="6619244" cy="2562225"/>
          </a:xfrm>
        </p:spPr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21580" y="4793879"/>
            <a:ext cx="742949" cy="228599"/>
          </a:xfrm>
        </p:spPr>
        <p:txBody>
          <a:bodyPr/>
          <a:lstStyle/>
          <a:p>
            <a:fld id="{53086D93-FCAC-47E0-A2EE-787E62CA814C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42822081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38927" y="958850"/>
            <a:ext cx="1057474" cy="3561443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6" y="958850"/>
            <a:ext cx="4692019" cy="356144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9829" y="4793879"/>
            <a:ext cx="744101" cy="228599"/>
          </a:xfrm>
        </p:spPr>
        <p:txBody>
          <a:bodyPr/>
          <a:lstStyle/>
          <a:p>
            <a:fld id="{CDA879A6-0FD0-4734-A311-86BFCA472E6E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14652468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99104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216" y="730251"/>
            <a:ext cx="6571060" cy="5302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1952625"/>
            <a:ext cx="6571060" cy="2562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89829" y="4793879"/>
            <a:ext cx="742949" cy="228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0833" y="4793879"/>
            <a:ext cx="289484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6" y="221797"/>
            <a:ext cx="628649" cy="57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0" b="0" i="0">
                <a:solidFill>
                  <a:schemeClr val="bg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06267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32-wX64AA3I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32-wX64AA3I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32-wX64AA3I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SOCIEDAD JUSTA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Nos preguntamos</a:t>
            </a:r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F69A0C7-3015-DDB7-BA61-0CABB6377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903" y="1175896"/>
            <a:ext cx="961870" cy="12578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311700" y="1735199"/>
            <a:ext cx="8520600" cy="32832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50" dirty="0">
                <a:solidFill>
                  <a:schemeClr val="dk1"/>
                </a:solidFill>
              </a:rPr>
              <a:t>Antes de ver la primera parte de la ponencia de Adela Cortina, nos planteamos las siguientes preguntas: </a:t>
            </a:r>
            <a:endParaRPr sz="2450" dirty="0">
              <a:solidFill>
                <a:schemeClr val="dk1"/>
              </a:solidFill>
            </a:endParaRPr>
          </a:p>
          <a:p>
            <a:pPr marL="457200" lvl="0" indent="-384175" algn="just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50"/>
              <a:buChar char="●"/>
            </a:pPr>
            <a:r>
              <a:rPr lang="es" sz="2450" b="1" dirty="0">
                <a:solidFill>
                  <a:schemeClr val="dk1"/>
                </a:solidFill>
              </a:rPr>
              <a:t>¿Qué entiendo por justicia? </a:t>
            </a:r>
            <a:endParaRPr sz="2450" b="1" dirty="0">
              <a:solidFill>
                <a:schemeClr val="dk1"/>
              </a:solidFill>
            </a:endParaRPr>
          </a:p>
          <a:p>
            <a:pPr marL="457200" lvl="0" indent="-384175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50"/>
              <a:buChar char="●"/>
            </a:pPr>
            <a:r>
              <a:rPr lang="es" sz="2450" b="1" dirty="0">
                <a:solidFill>
                  <a:schemeClr val="dk1"/>
                </a:solidFill>
              </a:rPr>
              <a:t>¿Cómo definiría el término "justicia"?</a:t>
            </a:r>
            <a:endParaRPr sz="2450" b="1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es" sz="2450" dirty="0">
                <a:solidFill>
                  <a:schemeClr val="dk1"/>
                </a:solidFill>
              </a:rPr>
              <a:t>Las preguntas de esta parte nos ayudarán a la tarea que tenemos que presentar al finalizar el módulo.</a:t>
            </a:r>
            <a:endParaRPr sz="2450" dirty="0">
              <a:solidFill>
                <a:schemeClr val="dk1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B105F1D-D3D9-A3E1-2835-4DD046209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963" y="415694"/>
            <a:ext cx="737583" cy="96453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body" idx="1"/>
          </p:nvPr>
        </p:nvSpPr>
        <p:spPr>
          <a:xfrm>
            <a:off x="4572000" y="1728000"/>
            <a:ext cx="4260300" cy="28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En la exposición Adela Cortina habla de lo que es una sociedad justa. Pensemos en nuestro contexto y pensemos en las siguientes preguntas:</a:t>
            </a:r>
            <a:endParaRPr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s" dirty="0"/>
              <a:t>¿Qué es lo que a cada uno le corresponde?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s" dirty="0"/>
              <a:t>¿Qué derechos en nuestro contexto no están protegidos?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s" dirty="0"/>
              <a:t>¿Cuáles son los mínimos de justicia y de humanidad que son necesarios trabajar en nuestro contexto?</a:t>
            </a:r>
            <a:endParaRPr dirty="0"/>
          </a:p>
        </p:txBody>
      </p:sp>
      <p:pic>
        <p:nvPicPr>
          <p:cNvPr id="66" name="Google Shape;66;p15" descr="La educación desde el ser. La ética en la construcción de una sociedad justa e incluyente. A cargo de Adela Cortina. Universidad EAFIT. Febrero 23 de 2017.&#10;&#10;La Universidad EAFIT tiene la Misión de contribuir al progreso social, económico, científico y cultural del país, mediante el desarrollo de programas de pregrado y de posgrado -en un ambiente de pluralismo ideológico y de excelencia académica- para la formación de personas competentes internacionalmente; y con la realización de procesos de investigación científica y aplicada, en interacción permanente con los sectores empresarial, gubernamental y académico." title="La educación desde el s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2571750"/>
            <a:ext cx="4029500" cy="226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AAC6BDF-6387-2E5B-158F-D55ED7E02C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963" y="415694"/>
            <a:ext cx="737583" cy="9645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body" idx="1"/>
          </p:nvPr>
        </p:nvSpPr>
        <p:spPr>
          <a:xfrm>
            <a:off x="4572000" y="1742400"/>
            <a:ext cx="4260300" cy="28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Siguiendo con la reflexión de Adela Cortina, en la que justicia tiene que ver tanto con la protección de los derechos como con el desarrollo de capacidades de las personas:</a:t>
            </a:r>
            <a:endParaRPr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s" dirty="0"/>
              <a:t>¿Qué capacidades tenemos que trabajar para que el alumnado, en nuestro contexto, pueda desarrollar sus planes de vida?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s" dirty="0"/>
              <a:t>¿Qué tenemos que “posibilitar” para desarrollar esas capacidades y proteger sus derechos?</a:t>
            </a:r>
            <a:endParaRPr dirty="0"/>
          </a:p>
        </p:txBody>
      </p:sp>
      <p:pic>
        <p:nvPicPr>
          <p:cNvPr id="72" name="Google Shape;72;p16" descr="La educación desde el ser. La ética en la construcción de una sociedad justa e incluyente. A cargo de Adela Cortina. Universidad EAFIT. Febrero 23 de 2017.&#10;&#10;La Universidad EAFIT tiene la Misión de contribuir al progreso social, económico, científico y cultural del país, mediante el desarrollo de programas de pregrado y de posgrado -en un ambiente de pluralismo ideológico y de excelencia académica- para la formación de personas competentes internacionalmente; y con la realización de procesos de investigación científica y aplicada, en interacción permanente con los sectores empresarial, gubernamental y académico." title="La educación desde el s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2571750"/>
            <a:ext cx="4029500" cy="226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0AC5587-197A-5B1A-6BD1-FF550F8B77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963" y="415694"/>
            <a:ext cx="737583" cy="9645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body" idx="1"/>
          </p:nvPr>
        </p:nvSpPr>
        <p:spPr>
          <a:xfrm>
            <a:off x="4572000" y="1728000"/>
            <a:ext cx="4260300" cy="28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Por último, si nada de los humano nos tiene que ser ajeno y la sociedad tiene que ser íntegra e incluyente:</a:t>
            </a:r>
            <a:endParaRPr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s" dirty="0"/>
              <a:t>¿Qué realidades son las que excluyen o contribuyen a la exclusión en nuestros contextos (violencias, micro tráficos, salud mental, migraciones….)?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s" dirty="0"/>
              <a:t>¿Qué tenemos que desarrollar para “incluir” a todas las personas?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78" name="Google Shape;78;p17" descr="La educación desde el ser. La ética en la construcción de una sociedad justa e incluyente. A cargo de Adela Cortina. Universidad EAFIT. Febrero 23 de 2017.&#10;&#10;La Universidad EAFIT tiene la Misión de contribuir al progreso social, económico, científico y cultural del país, mediante el desarrollo de programas de pregrado y de posgrado -en un ambiente de pluralismo ideológico y de excelencia académica- para la formación de personas competentes internacionalmente; y con la realización de procesos de investigación científica y aplicada, en interacción permanente con los sectores empresarial, gubernamental y académico." title="La educación desde el s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2571750"/>
            <a:ext cx="4029500" cy="226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9021767-FF79-CEF3-D4D5-7B924E18DD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963" y="415694"/>
            <a:ext cx="737583" cy="9645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Sala de reuniones 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Sala de reuniones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la de reuniones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253</Words>
  <Application>Microsoft Office PowerPoint</Application>
  <PresentationFormat>Presentación en pantalla (16:9)</PresentationFormat>
  <Paragraphs>16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Sala de reuniones Ion</vt:lpstr>
      <vt:lpstr>SOCIEDAD JUSTA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Flavio Paladines</cp:lastModifiedBy>
  <cp:revision>1</cp:revision>
  <dcterms:modified xsi:type="dcterms:W3CDTF">2026-04-05T02:12:29Z</dcterms:modified>
</cp:coreProperties>
</file>