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60" r:id="rId1"/>
  </p:sldMasterIdLst>
  <p:notesMasterIdLst>
    <p:notesMasterId r:id="rId6"/>
  </p:notesMasterIdLst>
  <p:sldIdLst>
    <p:sldId id="256" r:id="rId2"/>
    <p:sldId id="257" r:id="rId3"/>
    <p:sldId id="258" r:id="rId4"/>
    <p:sldId id="259" r:id="rId5"/>
  </p:sldIdLst>
  <p:sldSz cx="9144000" cy="5143500" type="screen16x9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E52EF6B-08E1-41D3-A22E-49DA1C4B3C25}" v="5" dt="2026-04-05T02:14:50.16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33" d="100"/>
          <a:sy n="133" d="100"/>
        </p:scale>
        <p:origin x="378" y="120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12" Type="http://schemas.microsoft.com/office/2015/10/relationships/revisionInfo" Target="revisionInfo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microsoft.com/office/2016/11/relationships/changesInfo" Target="changesInfos/changesInfo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Flavio Paladines" userId="6b7161a0-fc46-4672-91d9-2afbc55e5abc" providerId="ADAL" clId="{697561EE-85CC-42F7-A6B8-82433BB0FABB}"/>
    <pc:docChg chg="undo custSel modSld">
      <pc:chgData name="Flavio Paladines" userId="6b7161a0-fc46-4672-91d9-2afbc55e5abc" providerId="ADAL" clId="{697561EE-85CC-42F7-A6B8-82433BB0FABB}" dt="2026-04-05T02:14:55.500" v="135" actId="1076"/>
      <pc:docMkLst>
        <pc:docMk/>
      </pc:docMkLst>
      <pc:sldChg chg="addSp modSp mod modNotes">
        <pc:chgData name="Flavio Paladines" userId="6b7161a0-fc46-4672-91d9-2afbc55e5abc" providerId="ADAL" clId="{697561EE-85CC-42F7-A6B8-82433BB0FABB}" dt="2026-04-05T02:14:55.500" v="135" actId="1076"/>
        <pc:sldMkLst>
          <pc:docMk/>
          <pc:sldMk cId="0" sldId="256"/>
        </pc:sldMkLst>
        <pc:picChg chg="add mod">
          <ac:chgData name="Flavio Paladines" userId="6b7161a0-fc46-4672-91d9-2afbc55e5abc" providerId="ADAL" clId="{697561EE-85CC-42F7-A6B8-82433BB0FABB}" dt="2026-04-05T02:14:55.500" v="135" actId="1076"/>
          <ac:picMkLst>
            <pc:docMk/>
            <pc:sldMk cId="0" sldId="256"/>
            <ac:picMk id="2" creationId="{E71F9133-7E8C-5C15-1F88-5D5B90448105}"/>
          </ac:picMkLst>
        </pc:picChg>
      </pc:sldChg>
      <pc:sldChg chg="addSp modSp mod modNotes">
        <pc:chgData name="Flavio Paladines" userId="6b7161a0-fc46-4672-91d9-2afbc55e5abc" providerId="ADAL" clId="{697561EE-85CC-42F7-A6B8-82433BB0FABB}" dt="2026-04-05T02:14:33.404" v="131"/>
        <pc:sldMkLst>
          <pc:docMk/>
          <pc:sldMk cId="0" sldId="257"/>
        </pc:sldMkLst>
        <pc:spChg chg="mod">
          <ac:chgData name="Flavio Paladines" userId="6b7161a0-fc46-4672-91d9-2afbc55e5abc" providerId="ADAL" clId="{697561EE-85CC-42F7-A6B8-82433BB0FABB}" dt="2026-04-05T02:13:31.534" v="115" actId="1036"/>
          <ac:spMkLst>
            <pc:docMk/>
            <pc:sldMk cId="0" sldId="257"/>
            <ac:spMk id="60" creationId="{00000000-0000-0000-0000-000000000000}"/>
          </ac:spMkLst>
        </pc:spChg>
        <pc:picChg chg="add mod">
          <ac:chgData name="Flavio Paladines" userId="6b7161a0-fc46-4672-91d9-2afbc55e5abc" providerId="ADAL" clId="{697561EE-85CC-42F7-A6B8-82433BB0FABB}" dt="2026-04-05T02:14:33.404" v="131"/>
          <ac:picMkLst>
            <pc:docMk/>
            <pc:sldMk cId="0" sldId="257"/>
            <ac:picMk id="2" creationId="{3CBB4161-CE0E-17F3-AD24-E0E31ED756A4}"/>
          </ac:picMkLst>
        </pc:picChg>
        <pc:picChg chg="mod">
          <ac:chgData name="Flavio Paladines" userId="6b7161a0-fc46-4672-91d9-2afbc55e5abc" providerId="ADAL" clId="{697561EE-85CC-42F7-A6B8-82433BB0FABB}" dt="2026-04-05T02:13:05.204" v="40" actId="1035"/>
          <ac:picMkLst>
            <pc:docMk/>
            <pc:sldMk cId="0" sldId="257"/>
            <ac:picMk id="61" creationId="{00000000-0000-0000-0000-000000000000}"/>
          </ac:picMkLst>
        </pc:picChg>
        <pc:picChg chg="mod">
          <ac:chgData name="Flavio Paladines" userId="6b7161a0-fc46-4672-91d9-2afbc55e5abc" providerId="ADAL" clId="{697561EE-85CC-42F7-A6B8-82433BB0FABB}" dt="2026-04-05T02:13:05.204" v="40" actId="1035"/>
          <ac:picMkLst>
            <pc:docMk/>
            <pc:sldMk cId="0" sldId="257"/>
            <ac:picMk id="62" creationId="{00000000-0000-0000-0000-000000000000}"/>
          </ac:picMkLst>
        </pc:picChg>
      </pc:sldChg>
      <pc:sldChg chg="addSp modSp mod modNotes">
        <pc:chgData name="Flavio Paladines" userId="6b7161a0-fc46-4672-91d9-2afbc55e5abc" providerId="ADAL" clId="{697561EE-85CC-42F7-A6B8-82433BB0FABB}" dt="2026-04-05T02:14:35.954" v="132"/>
        <pc:sldMkLst>
          <pc:docMk/>
          <pc:sldMk cId="0" sldId="258"/>
        </pc:sldMkLst>
        <pc:spChg chg="mod">
          <ac:chgData name="Flavio Paladines" userId="6b7161a0-fc46-4672-91d9-2afbc55e5abc" providerId="ADAL" clId="{697561EE-85CC-42F7-A6B8-82433BB0FABB}" dt="2026-04-05T02:14:10.178" v="127" actId="12"/>
          <ac:spMkLst>
            <pc:docMk/>
            <pc:sldMk cId="0" sldId="258"/>
            <ac:spMk id="67" creationId="{00000000-0000-0000-0000-000000000000}"/>
          </ac:spMkLst>
        </pc:spChg>
        <pc:picChg chg="add mod">
          <ac:chgData name="Flavio Paladines" userId="6b7161a0-fc46-4672-91d9-2afbc55e5abc" providerId="ADAL" clId="{697561EE-85CC-42F7-A6B8-82433BB0FABB}" dt="2026-04-05T02:14:35.954" v="132"/>
          <ac:picMkLst>
            <pc:docMk/>
            <pc:sldMk cId="0" sldId="258"/>
            <ac:picMk id="2" creationId="{A3633CED-9885-8410-7537-5593303DC10D}"/>
          </ac:picMkLst>
        </pc:picChg>
      </pc:sldChg>
      <pc:sldChg chg="addSp modSp mod modNotes">
        <pc:chgData name="Flavio Paladines" userId="6b7161a0-fc46-4672-91d9-2afbc55e5abc" providerId="ADAL" clId="{697561EE-85CC-42F7-A6B8-82433BB0FABB}" dt="2026-04-05T02:14:37.159" v="133"/>
        <pc:sldMkLst>
          <pc:docMk/>
          <pc:sldMk cId="0" sldId="259"/>
        </pc:sldMkLst>
        <pc:spChg chg="mod">
          <ac:chgData name="Flavio Paladines" userId="6b7161a0-fc46-4672-91d9-2afbc55e5abc" providerId="ADAL" clId="{697561EE-85CC-42F7-A6B8-82433BB0FABB}" dt="2026-04-05T02:14:19.706" v="129" actId="27636"/>
          <ac:spMkLst>
            <pc:docMk/>
            <pc:sldMk cId="0" sldId="259"/>
            <ac:spMk id="72" creationId="{00000000-0000-0000-0000-000000000000}"/>
          </ac:spMkLst>
        </pc:spChg>
        <pc:picChg chg="add mod">
          <ac:chgData name="Flavio Paladines" userId="6b7161a0-fc46-4672-91d9-2afbc55e5abc" providerId="ADAL" clId="{697561EE-85CC-42F7-A6B8-82433BB0FABB}" dt="2026-04-05T02:14:37.159" v="133"/>
          <ac:picMkLst>
            <pc:docMk/>
            <pc:sldMk cId="0" sldId="259"/>
            <ac:picMk id="2" creationId="{2656061D-8007-21F6-F5D6-CA9A184BF5C6}"/>
          </ac:picMkLst>
        </pc:picChg>
        <pc:picChg chg="mod">
          <ac:chgData name="Flavio Paladines" userId="6b7161a0-fc46-4672-91d9-2afbc55e5abc" providerId="ADAL" clId="{697561EE-85CC-42F7-A6B8-82433BB0FABB}" dt="2026-04-05T02:14:23.374" v="130" actId="1076"/>
          <ac:picMkLst>
            <pc:docMk/>
            <pc:sldMk cId="0" sldId="259"/>
            <ac:picMk id="73" creationId="{00000000-0000-0000-0000-000000000000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g3b3ee57b3e8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" name="Google Shape;58;g3b3ee57b3e8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g3b3ee57b3e8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" name="Google Shape;65;g3b3ee57b3e8_0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g3b3ee57b3e8_0_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" name="Google Shape;70;g3b3ee57b3e8_0_3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9144000" cy="5143500"/>
            <a:chOff x="0" y="0"/>
            <a:chExt cx="12192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66216" y="1574800"/>
            <a:ext cx="6619244" cy="2008236"/>
          </a:xfrm>
        </p:spPr>
        <p:txBody>
          <a:bodyPr anchor="b"/>
          <a:lstStyle>
            <a:lvl1pPr>
              <a:defRPr sz="405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gray">
          <a:xfrm>
            <a:off x="866216" y="3583035"/>
            <a:ext cx="6619244" cy="646065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gray">
          <a:xfrm rot="5400000">
            <a:off x="7619239" y="1344169"/>
            <a:ext cx="742949" cy="228599"/>
          </a:xfrm>
        </p:spPr>
        <p:txBody>
          <a:bodyPr anchor="t"/>
          <a:lstStyle>
            <a:lvl1pPr algn="l"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fld id="{5923F103-BC34-4FE4-A40E-EDDEECFDA5D0}" type="datetimeFigureOut">
              <a:rPr lang="en-US" dirty="0"/>
              <a:pPr/>
              <a:t>4/4/2026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>
          <a:xfrm rot="5400000">
            <a:off x="6713982" y="2420874"/>
            <a:ext cx="2894846" cy="228601"/>
          </a:xfrm>
        </p:spPr>
        <p:txBody>
          <a:bodyPr/>
          <a:lstStyle>
            <a:lvl1pPr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r>
              <a:rPr lang="en-US" dirty="0"/>
              <a:t>
              </a:t>
            </a:r>
          </a:p>
        </p:txBody>
      </p:sp>
      <p:sp>
        <p:nvSpPr>
          <p:cNvPr id="11" name="Rectangle 10"/>
          <p:cNvSpPr/>
          <p:nvPr/>
        </p:nvSpPr>
        <p:spPr>
          <a:xfrm>
            <a:off x="7828359" y="0"/>
            <a:ext cx="514350" cy="8572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764406" y="221797"/>
            <a:ext cx="628649" cy="575765"/>
          </a:xfrm>
        </p:spPr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432742066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66216" y="1952625"/>
            <a:ext cx="6619244" cy="2562225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C9CA7B-DFD4-44B5-8C60-D14B8CD1FB59}" type="datetimeFigureOut">
              <a:rPr lang="en-US" dirty="0"/>
              <a:t>4/4/2026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4068735556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9144000" cy="51435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Rectangle 9"/>
            <p:cNvSpPr/>
            <p:nvPr/>
          </p:nvSpPr>
          <p:spPr bwMode="gray">
            <a:xfrm>
              <a:off x="7289800" y="402165"/>
              <a:ext cx="44788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5"/>
            <p:cNvSpPr/>
            <p:nvPr/>
          </p:nvSpPr>
          <p:spPr bwMode="gray">
            <a:xfrm rot="16200000">
              <a:off x="3787244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5922489">
              <a:off x="4698352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216" y="2008234"/>
            <a:ext cx="3263269" cy="1712868"/>
          </a:xfrm>
        </p:spPr>
        <p:txBody>
          <a:bodyPr anchor="ctr"/>
          <a:lstStyle>
            <a:lvl1pPr algn="l">
              <a:defRPr sz="30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71670" y="2008233"/>
            <a:ext cx="2818159" cy="1712868"/>
          </a:xfrm>
        </p:spPr>
        <p:txBody>
          <a:bodyPr anchor="ctr"/>
          <a:lstStyle>
            <a:lvl1pPr marL="0" indent="0" algn="l">
              <a:buNone/>
              <a:defRPr sz="1500"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4E6425-0181-43F2-84FC-787E803FD2F8}" type="datetimeFigureOut">
              <a:rPr lang="en-US" dirty="0"/>
              <a:t>4/4/2026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16" name="Rectangle 15"/>
          <p:cNvSpPr/>
          <p:nvPr/>
        </p:nvSpPr>
        <p:spPr>
          <a:xfrm>
            <a:off x="7828359" y="0"/>
            <a:ext cx="514350" cy="8572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576393600"/>
      </p:ext>
    </p:extLst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66215" y="1952625"/>
            <a:ext cx="3618869" cy="2562226"/>
          </a:xfrm>
        </p:spPr>
        <p:txBody>
          <a:bodyPr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56535" y="1952625"/>
            <a:ext cx="3618869" cy="2562225"/>
          </a:xfrm>
        </p:spPr>
        <p:txBody>
          <a:bodyPr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DB8791-F1B0-41E7-B7FD-A781E65C4266}" type="datetimeFigureOut">
              <a:rPr lang="en-US" dirty="0"/>
              <a:t>4/4/2026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658098085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6216" y="1952625"/>
            <a:ext cx="3618868" cy="432197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accent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66215" y="2384822"/>
            <a:ext cx="3618869" cy="2130029"/>
          </a:xfrm>
        </p:spPr>
        <p:txBody>
          <a:bodyPr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56535" y="1952625"/>
            <a:ext cx="3618869" cy="432197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accent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56535" y="2384822"/>
            <a:ext cx="3618869" cy="2130029"/>
          </a:xfrm>
        </p:spPr>
        <p:txBody>
          <a:bodyPr>
            <a:normAutofit/>
          </a:bodyPr>
          <a:lstStyle>
            <a:lvl1pPr>
              <a:defRPr sz="1350"/>
            </a:lvl1pPr>
            <a:lvl2pPr>
              <a:defRPr sz="1200"/>
            </a:lvl2pPr>
            <a:lvl3pPr>
              <a:defRPr sz="1050"/>
            </a:lvl3pPr>
            <a:lvl4pPr>
              <a:defRPr sz="900"/>
            </a:lvl4pPr>
            <a:lvl5pPr>
              <a:defRPr sz="900"/>
            </a:lvl5pPr>
            <a:lvl6pPr>
              <a:defRPr sz="900"/>
            </a:lvl6pPr>
            <a:lvl7pPr>
              <a:defRPr sz="900"/>
            </a:lvl7pPr>
            <a:lvl8pPr>
              <a:defRPr sz="900"/>
            </a:lvl8pPr>
            <a:lvl9pPr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DD63B2-E120-4ED8-B27B-C685F510A5FE}" type="datetimeFigureOut">
              <a:rPr lang="en-US" dirty="0"/>
              <a:t>4/4/2026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4058422003"/>
      </p:ext>
    </p:extLst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866216" y="730251"/>
            <a:ext cx="6571060" cy="530223"/>
          </a:xfrm>
        </p:spPr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A18ACC-A947-437B-A130-35BD54FDF1E9}" type="datetimeFigureOut">
              <a:rPr lang="en-US" dirty="0"/>
              <a:t>4/4/2026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336579146"/>
      </p:ext>
    </p:extLst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8D7E02-BCB8-4D50-A234-369438C08659}" type="datetimeFigureOut">
              <a:rPr lang="en-US" dirty="0"/>
              <a:t>4/4/2026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Rectangle 6"/>
          <p:cNvSpPr/>
          <p:nvPr/>
        </p:nvSpPr>
        <p:spPr>
          <a:xfrm>
            <a:off x="7828359" y="0"/>
            <a:ext cx="514350" cy="8572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50513728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9144000" cy="51435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Freeform 5"/>
            <p:cNvSpPr/>
            <p:nvPr/>
          </p:nvSpPr>
          <p:spPr bwMode="gray">
            <a:xfrm rot="15922489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216" y="971550"/>
            <a:ext cx="2094869" cy="1200150"/>
          </a:xfrm>
        </p:spPr>
        <p:txBody>
          <a:bodyPr anchor="b"/>
          <a:lstStyle>
            <a:lvl1pPr algn="l">
              <a:defRPr sz="18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35859" y="1085850"/>
            <a:ext cx="3892550" cy="3429000"/>
          </a:xfrm>
        </p:spPr>
        <p:txBody>
          <a:bodyPr anchor="ctr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866215" y="2346961"/>
            <a:ext cx="2094869" cy="2171699"/>
          </a:xfrm>
        </p:spPr>
        <p:txBody>
          <a:bodyPr/>
          <a:lstStyle>
            <a:lvl1pPr marL="0" indent="0">
              <a:buNone/>
              <a:defRPr sz="105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E86A4C-8E40-4F87-A4F0-01A0687C5742}" type="datetimeFigureOut">
              <a:rPr lang="en-US" dirty="0"/>
              <a:t>4/4/2026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16" name="Rectangle 15"/>
          <p:cNvSpPr/>
          <p:nvPr/>
        </p:nvSpPr>
        <p:spPr>
          <a:xfrm>
            <a:off x="7828359" y="0"/>
            <a:ext cx="514350" cy="8572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64836032"/>
      </p:ext>
    </p:extLst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9144000" cy="51435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6172200" y="402165"/>
              <a:ext cx="55964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5"/>
            <p:cNvSpPr/>
            <p:nvPr/>
          </p:nvSpPr>
          <p:spPr bwMode="gray">
            <a:xfrm rot="15922489">
              <a:off x="4203594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32954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216" y="1270000"/>
            <a:ext cx="2898851" cy="1301750"/>
          </a:xfrm>
        </p:spPr>
        <p:txBody>
          <a:bodyPr anchor="b">
            <a:normAutofit/>
          </a:bodyPr>
          <a:lstStyle>
            <a:lvl1pPr algn="l">
              <a:defRPr sz="27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910903" y="857250"/>
            <a:ext cx="2420395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pPr marL="0" lvl="0" indent="0" algn="ctr">
              <a:buNone/>
            </a:pPr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866216" y="2743200"/>
            <a:ext cx="2894409" cy="1028700"/>
          </a:xfrm>
        </p:spPr>
        <p:txBody>
          <a:bodyPr>
            <a:normAutofit/>
          </a:bodyPr>
          <a:lstStyle>
            <a:lvl1pPr marL="0" indent="0">
              <a:buNone/>
              <a:defRPr sz="105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E72C73-2D91-4E12-BA25-F0AA0C03599B}" type="datetimeFigureOut">
              <a:rPr lang="en-US" dirty="0"/>
              <a:t>4/4/2026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16" name="Rectangle 15"/>
          <p:cNvSpPr/>
          <p:nvPr/>
        </p:nvSpPr>
        <p:spPr>
          <a:xfrm>
            <a:off x="7828359" y="0"/>
            <a:ext cx="514350" cy="8572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2778692492"/>
      </p:ext>
    </p:extLst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n panorámic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9144000" cy="5143500"/>
            <a:chOff x="0" y="0"/>
            <a:chExt cx="12192000" cy="6858000"/>
          </a:xfrm>
        </p:grpSpPr>
        <p:sp>
          <p:nvSpPr>
            <p:cNvPr id="13" name="Rectangle 12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5"/>
            <p:cNvSpPr/>
            <p:nvPr/>
          </p:nvSpPr>
          <p:spPr bwMode="gray">
            <a:xfrm rot="10371525">
              <a:off x="263767" y="443825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1" name="Freeform 5"/>
            <p:cNvSpPr/>
            <p:nvPr/>
          </p:nvSpPr>
          <p:spPr bwMode="gray">
            <a:xfrm rot="10800000">
              <a:off x="459506" y="321130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216" y="3727445"/>
            <a:ext cx="6619244" cy="425054"/>
          </a:xfrm>
        </p:spPr>
        <p:txBody>
          <a:bodyPr anchor="b">
            <a:normAutofit/>
          </a:bodyPr>
          <a:lstStyle>
            <a:lvl1pPr algn="l">
              <a:defRPr sz="18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66216" y="514350"/>
            <a:ext cx="6619244" cy="257175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215" y="4152499"/>
            <a:ext cx="6619244" cy="370284"/>
          </a:xfrm>
        </p:spPr>
        <p:txBody>
          <a:bodyPr>
            <a:normAutofit/>
          </a:bodyPr>
          <a:lstStyle>
            <a:lvl1pPr marL="0" indent="0">
              <a:buNone/>
              <a:defRPr sz="9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3A1CC3-2375-41D4-9E03-427CAF2A4C1A}" type="datetimeFigureOut">
              <a:rPr lang="en-US" dirty="0"/>
              <a:t>4/4/2026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16" name="Rectangle 15"/>
          <p:cNvSpPr/>
          <p:nvPr/>
        </p:nvSpPr>
        <p:spPr>
          <a:xfrm>
            <a:off x="7828359" y="0"/>
            <a:ext cx="514350" cy="8572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308869640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9144000" cy="51435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5"/>
            <p:cNvSpPr/>
            <p:nvPr/>
          </p:nvSpPr>
          <p:spPr bwMode="gray">
            <a:xfrm rot="21010068">
              <a:off x="8490951" y="271487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7" name="Freeform 5"/>
            <p:cNvSpPr/>
            <p:nvPr/>
          </p:nvSpPr>
          <p:spPr bwMode="gray">
            <a:xfrm>
              <a:off x="455612" y="2801319"/>
              <a:ext cx="11277600" cy="3602637"/>
            </a:xfrm>
            <a:custGeom>
              <a:avLst/>
              <a:gdLst/>
              <a:ahLst/>
              <a:cxnLst/>
              <a:rect l="l" t="t" r="r" b="b"/>
              <a:pathLst>
                <a:path w="10000" h="7946">
                  <a:moveTo>
                    <a:pt x="0" y="0"/>
                  </a:moveTo>
                  <a:lnTo>
                    <a:pt x="0" y="7945"/>
                  </a:lnTo>
                  <a:lnTo>
                    <a:pt x="10000" y="7946"/>
                  </a:lnTo>
                  <a:lnTo>
                    <a:pt x="10000" y="4"/>
                  </a:lnTo>
                  <a:lnTo>
                    <a:pt x="10000" y="4"/>
                  </a:lnTo>
                  <a:lnTo>
                    <a:pt x="9773" y="91"/>
                  </a:lnTo>
                  <a:lnTo>
                    <a:pt x="9547" y="175"/>
                  </a:lnTo>
                  <a:lnTo>
                    <a:pt x="9320" y="256"/>
                  </a:lnTo>
                  <a:lnTo>
                    <a:pt x="9092" y="326"/>
                  </a:lnTo>
                  <a:lnTo>
                    <a:pt x="8865" y="396"/>
                  </a:lnTo>
                  <a:lnTo>
                    <a:pt x="8637" y="462"/>
                  </a:lnTo>
                  <a:lnTo>
                    <a:pt x="8412" y="518"/>
                  </a:lnTo>
                  <a:lnTo>
                    <a:pt x="8184" y="571"/>
                  </a:lnTo>
                  <a:lnTo>
                    <a:pt x="7957" y="620"/>
                  </a:lnTo>
                  <a:lnTo>
                    <a:pt x="7734" y="662"/>
                  </a:lnTo>
                  <a:lnTo>
                    <a:pt x="7508" y="704"/>
                  </a:lnTo>
                  <a:lnTo>
                    <a:pt x="7285" y="739"/>
                  </a:lnTo>
                  <a:lnTo>
                    <a:pt x="7062" y="767"/>
                  </a:lnTo>
                  <a:lnTo>
                    <a:pt x="6840" y="795"/>
                  </a:lnTo>
                  <a:lnTo>
                    <a:pt x="6620" y="819"/>
                  </a:lnTo>
                  <a:lnTo>
                    <a:pt x="6402" y="837"/>
                  </a:lnTo>
                  <a:lnTo>
                    <a:pt x="6184" y="851"/>
                  </a:lnTo>
                  <a:lnTo>
                    <a:pt x="5968" y="865"/>
                  </a:lnTo>
                  <a:lnTo>
                    <a:pt x="5755" y="872"/>
                  </a:lnTo>
                  <a:lnTo>
                    <a:pt x="5542" y="879"/>
                  </a:lnTo>
                  <a:lnTo>
                    <a:pt x="5332" y="882"/>
                  </a:lnTo>
                  <a:lnTo>
                    <a:pt x="5124" y="879"/>
                  </a:lnTo>
                  <a:lnTo>
                    <a:pt x="4918" y="879"/>
                  </a:lnTo>
                  <a:lnTo>
                    <a:pt x="4714" y="872"/>
                  </a:lnTo>
                  <a:lnTo>
                    <a:pt x="4514" y="861"/>
                  </a:lnTo>
                  <a:lnTo>
                    <a:pt x="4316" y="851"/>
                  </a:lnTo>
                  <a:lnTo>
                    <a:pt x="4122" y="840"/>
                  </a:lnTo>
                  <a:lnTo>
                    <a:pt x="3929" y="823"/>
                  </a:lnTo>
                  <a:lnTo>
                    <a:pt x="3739" y="805"/>
                  </a:lnTo>
                  <a:lnTo>
                    <a:pt x="3553" y="788"/>
                  </a:lnTo>
                  <a:lnTo>
                    <a:pt x="3190" y="742"/>
                  </a:lnTo>
                  <a:lnTo>
                    <a:pt x="2842" y="693"/>
                  </a:lnTo>
                  <a:lnTo>
                    <a:pt x="2508" y="641"/>
                  </a:lnTo>
                  <a:lnTo>
                    <a:pt x="2192" y="585"/>
                  </a:lnTo>
                  <a:lnTo>
                    <a:pt x="1890" y="525"/>
                  </a:lnTo>
                  <a:lnTo>
                    <a:pt x="1610" y="462"/>
                  </a:lnTo>
                  <a:lnTo>
                    <a:pt x="1347" y="399"/>
                  </a:lnTo>
                  <a:lnTo>
                    <a:pt x="1105" y="336"/>
                  </a:lnTo>
                  <a:lnTo>
                    <a:pt x="883" y="277"/>
                  </a:lnTo>
                  <a:lnTo>
                    <a:pt x="686" y="221"/>
                  </a:lnTo>
                  <a:lnTo>
                    <a:pt x="508" y="168"/>
                  </a:lnTo>
                  <a:lnTo>
                    <a:pt x="358" y="123"/>
                  </a:lnTo>
                  <a:lnTo>
                    <a:pt x="232" y="81"/>
                  </a:lnTo>
                  <a:lnTo>
                    <a:pt x="59" y="2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1598" y="797563"/>
            <a:ext cx="6623862" cy="1029740"/>
          </a:xfrm>
        </p:spPr>
        <p:txBody>
          <a:bodyPr/>
          <a:lstStyle>
            <a:lvl1pPr>
              <a:defRPr sz="3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216" y="2657475"/>
            <a:ext cx="6619244" cy="1857375"/>
          </a:xfrm>
        </p:spPr>
        <p:txBody>
          <a:bodyPr anchor="ctr">
            <a:normAutofit/>
          </a:bodyPr>
          <a:lstStyle>
            <a:lvl1pPr marL="0" indent="0">
              <a:buNone/>
              <a:defRPr sz="13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16868-8199-4C2C-A5B1-63AEE139F88E}" type="datetimeFigureOut">
              <a:rPr lang="en-US" dirty="0"/>
              <a:t>4/4/2026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13" name="Rectangle 12"/>
          <p:cNvSpPr/>
          <p:nvPr/>
        </p:nvSpPr>
        <p:spPr>
          <a:xfrm>
            <a:off x="7828359" y="0"/>
            <a:ext cx="514350" cy="8572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887372320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0" y="0"/>
            <a:ext cx="9144000" cy="5143500"/>
            <a:chOff x="0" y="0"/>
            <a:chExt cx="12192000" cy="6858000"/>
          </a:xfrm>
        </p:grpSpPr>
        <p:sp>
          <p:nvSpPr>
            <p:cNvPr id="17" name="Rectangle 1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Oval 22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Oval 23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Oval 24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5"/>
            <p:cNvSpPr/>
            <p:nvPr/>
          </p:nvSpPr>
          <p:spPr bwMode="gray">
            <a:xfrm rot="21010068">
              <a:off x="8490951" y="41851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8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6" name="TextBox 15"/>
          <p:cNvSpPr txBox="1"/>
          <p:nvPr/>
        </p:nvSpPr>
        <p:spPr bwMode="gray">
          <a:xfrm>
            <a:off x="661175" y="455502"/>
            <a:ext cx="60143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72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 bwMode="gray">
          <a:xfrm>
            <a:off x="7413344" y="1960341"/>
            <a:ext cx="48957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72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86408" y="736600"/>
            <a:ext cx="6340430" cy="2022474"/>
          </a:xfrm>
        </p:spPr>
        <p:txBody>
          <a:bodyPr/>
          <a:lstStyle>
            <a:lvl1pPr>
              <a:defRPr sz="3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 bwMode="gray">
          <a:xfrm>
            <a:off x="1459459" y="2759074"/>
            <a:ext cx="5798414" cy="256631"/>
          </a:xfrm>
        </p:spPr>
        <p:txBody>
          <a:bodyPr anchor="t">
            <a:normAutofit/>
          </a:bodyPr>
          <a:lstStyle>
            <a:lvl1pPr marL="0" indent="0">
              <a:buNone/>
              <a:defRPr lang="en-US" sz="1050" b="0" i="0" kern="1200" cap="small" dirty="0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  <a:ea typeface="+mn-ea"/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216" y="3771899"/>
            <a:ext cx="6933673" cy="748393"/>
          </a:xfrm>
        </p:spPr>
        <p:txBody>
          <a:bodyPr anchor="ctr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D9FF7F-6988-44CC-821B-644E70CD2F73}" type="datetimeFigureOut">
              <a:rPr lang="en-US" dirty="0"/>
              <a:t>4/4/2026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19" name="Rectangle 18"/>
          <p:cNvSpPr/>
          <p:nvPr/>
        </p:nvSpPr>
        <p:spPr>
          <a:xfrm>
            <a:off x="7828359" y="0"/>
            <a:ext cx="514350" cy="8572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547294207"/>
      </p:ext>
    </p:extLst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9144000" cy="51435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5"/>
            <p:cNvSpPr/>
            <p:nvPr/>
          </p:nvSpPr>
          <p:spPr bwMode="gray">
            <a:xfrm rot="21010068">
              <a:off x="8490951" y="4193583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216" y="1778000"/>
            <a:ext cx="6619245" cy="1366886"/>
          </a:xfrm>
        </p:spPr>
        <p:txBody>
          <a:bodyPr anchor="b"/>
          <a:lstStyle>
            <a:lvl1pPr algn="l">
              <a:defRPr sz="3000" b="0" cap="none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6216" y="3768725"/>
            <a:ext cx="6619244" cy="645300"/>
          </a:xfrm>
        </p:spPr>
        <p:txBody>
          <a:bodyPr anchor="t"/>
          <a:lstStyle>
            <a:lvl1pPr marL="0" indent="0" algn="l">
              <a:buNone/>
              <a:defRPr sz="1500" cap="none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2C299-16B2-4475-990D-751901EACC14}" type="datetimeFigureOut">
              <a:rPr lang="en-US" dirty="0"/>
              <a:t>4/4/2026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14" name="Rectangle 13"/>
          <p:cNvSpPr/>
          <p:nvPr/>
        </p:nvSpPr>
        <p:spPr>
          <a:xfrm>
            <a:off x="7828359" y="0"/>
            <a:ext cx="514350" cy="8572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2263212423"/>
      </p:ext>
    </p:extLst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a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216" y="730251"/>
            <a:ext cx="6619244" cy="530223"/>
          </a:xfrm>
        </p:spPr>
        <p:txBody>
          <a:bodyPr/>
          <a:lstStyle>
            <a:lvl1pPr>
              <a:defRPr sz="27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6215" y="1952626"/>
            <a:ext cx="2356409" cy="432197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866215" y="2384823"/>
            <a:ext cx="2356409" cy="2135470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84541" y="1952625"/>
            <a:ext cx="2360257" cy="432197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384541" y="2384823"/>
            <a:ext cx="2360257" cy="2135470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16101" y="1952626"/>
            <a:ext cx="2359298" cy="432197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5916247" y="2384822"/>
            <a:ext cx="2359152" cy="2135470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302978" y="1927225"/>
            <a:ext cx="0" cy="2619374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5829301" y="1927225"/>
            <a:ext cx="0" cy="2619374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E86839-B9D8-4651-8783-F325ECE74E65}" type="datetimeFigureOut">
              <a:rPr lang="en-US" dirty="0"/>
              <a:t>4/4/2026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946429306"/>
      </p:ext>
    </p:extLst>
  </p:cSld>
  <p:clrMapOvr>
    <a:masterClrMapping/>
  </p:clrMapOvr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a de imagen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216" y="730251"/>
            <a:ext cx="6619244" cy="530223"/>
          </a:xfrm>
        </p:spPr>
        <p:txBody>
          <a:bodyPr/>
          <a:lstStyle>
            <a:lvl1pPr>
              <a:defRPr sz="27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6215" y="3399633"/>
            <a:ext cx="2287829" cy="432197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1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000915" y="1952625"/>
            <a:ext cx="2018432" cy="1193633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866215" y="3831830"/>
            <a:ext cx="2287829" cy="688464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26649" y="3399634"/>
            <a:ext cx="2287829" cy="432197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1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561347" y="1952625"/>
            <a:ext cx="2018432" cy="1193633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427629" y="3831829"/>
            <a:ext cx="2287829" cy="688464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87082" y="3399634"/>
            <a:ext cx="2288321" cy="432197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2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6122273" y="1952625"/>
            <a:ext cx="2018432" cy="1193633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5987081" y="3831828"/>
            <a:ext cx="2288322" cy="688464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cxnSp>
        <p:nvCxnSpPr>
          <p:cNvPr id="43" name="Straight Connector 42"/>
          <p:cNvCxnSpPr/>
          <p:nvPr/>
        </p:nvCxnSpPr>
        <p:spPr>
          <a:xfrm>
            <a:off x="3304373" y="1927225"/>
            <a:ext cx="0" cy="2619374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>
            <a:off x="5848352" y="1927225"/>
            <a:ext cx="0" cy="2619374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484F64-32F6-45C5-931F-ADC1662401D0}" type="datetimeFigureOut">
              <a:rPr lang="en-US" dirty="0"/>
              <a:t>4/4/2026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20833" y="4793879"/>
            <a:ext cx="2733212" cy="228601"/>
          </a:xfrm>
        </p:spPr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757015670"/>
      </p:ext>
    </p:extLst>
  </p:cSld>
  <p:clrMapOvr>
    <a:masterClrMapping/>
  </p:clrMapOvr>
  <p:hf sldNum="0"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216" y="730251"/>
            <a:ext cx="6619244" cy="53022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66216" y="1952625"/>
            <a:ext cx="6619244" cy="2562225"/>
          </a:xfrm>
        </p:spPr>
        <p:txBody>
          <a:bodyPr vert="eaVert" anchor="t" anchorCtr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021580" y="4793879"/>
            <a:ext cx="742949" cy="228599"/>
          </a:xfrm>
        </p:spPr>
        <p:txBody>
          <a:bodyPr/>
          <a:lstStyle/>
          <a:p>
            <a:fld id="{53086D93-FCAC-47E0-A2EE-787E62CA814C}" type="datetimeFigureOut">
              <a:rPr lang="en-US" dirty="0"/>
              <a:t>4/4/2026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3423622582"/>
      </p:ext>
    </p:extLst>
  </p:cSld>
  <p:clrMapOvr>
    <a:masterClrMapping/>
  </p:clrMapOvr>
  <p:hf sldNum="0" hdr="0" ft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9144000" cy="5143500"/>
            <a:chOff x="0" y="0"/>
            <a:chExt cx="12192000" cy="6858000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Rectangle 6"/>
            <p:cNvSpPr/>
            <p:nvPr/>
          </p:nvSpPr>
          <p:spPr bwMode="gray">
            <a:xfrm>
              <a:off x="414867" y="402165"/>
              <a:ext cx="6510866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Freeform 5"/>
            <p:cNvSpPr/>
            <p:nvPr/>
          </p:nvSpPr>
          <p:spPr bwMode="gray">
            <a:xfrm rot="5101749">
              <a:off x="6294738" y="457773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0" name="Freeform 5"/>
            <p:cNvSpPr/>
            <p:nvPr/>
          </p:nvSpPr>
          <p:spPr bwMode="gray">
            <a:xfrm rot="5400000">
              <a:off x="44492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438927" y="958850"/>
            <a:ext cx="1057474" cy="3561443"/>
          </a:xfrm>
        </p:spPr>
        <p:txBody>
          <a:bodyPr vert="eaVert" anchor="b" anchorCtr="0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66216" y="958850"/>
            <a:ext cx="4692019" cy="3561443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9829" y="4793879"/>
            <a:ext cx="744101" cy="228599"/>
          </a:xfrm>
        </p:spPr>
        <p:txBody>
          <a:bodyPr/>
          <a:lstStyle/>
          <a:p>
            <a:fld id="{CDA879A6-0FD0-4734-A311-86BFCA472E6E}" type="datetimeFigureOut">
              <a:rPr lang="en-US" dirty="0"/>
              <a:t>4/4/2026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14" name="Rectangle 13"/>
          <p:cNvSpPr/>
          <p:nvPr/>
        </p:nvSpPr>
        <p:spPr>
          <a:xfrm>
            <a:off x="7828359" y="0"/>
            <a:ext cx="514350" cy="8572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624183347"/>
      </p:ext>
    </p:extLst>
  </p:cSld>
  <p:clrMapOvr>
    <a:masterClrMapping/>
  </p:clrMapOvr>
  <p:hf sldNum="0" hdr="0" ftr="0" dt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1356287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9144000" cy="5143500"/>
            <a:chOff x="0" y="0"/>
            <a:chExt cx="12192000" cy="6858000"/>
          </a:xfrm>
        </p:grpSpPr>
        <p:sp>
          <p:nvSpPr>
            <p:cNvPr id="7" name="Rectangle 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0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5"/>
            <p:cNvSpPr/>
            <p:nvPr/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9" name="Freeform 5"/>
            <p:cNvSpPr/>
            <p:nvPr/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4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866216" y="730251"/>
            <a:ext cx="6571060" cy="53022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6216" y="1952625"/>
            <a:ext cx="6571060" cy="25622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989829" y="4793879"/>
            <a:ext cx="742949" cy="2285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50" b="1" i="0">
                <a:solidFill>
                  <a:schemeClr val="accent1"/>
                </a:solidFill>
              </a:defRPr>
            </a:lvl1pPr>
          </a:lstStyle>
          <a:p>
            <a:fld id="{2BE451C3-0FF4-47C4-B829-773ADF60F88C}" type="datetimeFigureOut">
              <a:rPr lang="en-US" dirty="0"/>
              <a:t>4/4/2026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20833" y="4793879"/>
            <a:ext cx="2894846" cy="2286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50" b="1" i="0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
              </a:t>
            </a:r>
          </a:p>
        </p:txBody>
      </p:sp>
      <p:sp>
        <p:nvSpPr>
          <p:cNvPr id="21" name="Rectangle 20"/>
          <p:cNvSpPr/>
          <p:nvPr/>
        </p:nvSpPr>
        <p:spPr>
          <a:xfrm>
            <a:off x="7828359" y="0"/>
            <a:ext cx="514350" cy="8572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7764406" y="221797"/>
            <a:ext cx="628649" cy="57576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100" b="0" i="0">
                <a:solidFill>
                  <a:schemeClr val="bg1"/>
                </a:solidFill>
              </a:defRPr>
            </a:lvl1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C" smtClean="0"/>
              <a:t>‹Nº›</a:t>
            </a:fld>
            <a:endParaRPr lang="es-EC"/>
          </a:p>
        </p:txBody>
      </p:sp>
    </p:spTree>
    <p:extLst>
      <p:ext uri="{BB962C8B-B14F-4D97-AF65-F5344CB8AC3E}">
        <p14:creationId xmlns:p14="http://schemas.microsoft.com/office/powerpoint/2010/main" val="16794747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</p:sldLayoutIdLst>
  <p:hf sldNum="0" hdr="0" ftr="0" dt="0"/>
  <p:txStyles>
    <p:titleStyle>
      <a:lvl1pPr algn="l" defTabSz="342900" rtl="0" eaLnBrk="1" latinLnBrk="0" hangingPunct="1">
        <a:spcBef>
          <a:spcPct val="0"/>
        </a:spcBef>
        <a:buNone/>
        <a:defRPr sz="2700" b="0" i="0" kern="1200">
          <a:solidFill>
            <a:schemeClr val="bg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57175" indent="-257175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35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05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9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9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9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9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9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ts val="75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9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youtube.com/watch?v=32-wX64AA3I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2.png"/><Relationship Id="rId4" Type="http://schemas.openxmlformats.org/officeDocument/2006/relationships/image" Target="../media/image3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youtube.com/watch?v=32-wX64AA3I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2.png"/><Relationship Id="rId4" Type="http://schemas.openxmlformats.org/officeDocument/2006/relationships/image" Target="../media/image3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>
            <a:spLocks noGrp="1"/>
          </p:cNvSpPr>
          <p:nvPr>
            <p:ph type="ctrTitle"/>
          </p:nvPr>
        </p:nvSpPr>
        <p:spPr>
          <a:xfrm>
            <a:off x="311708" y="103352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s" sz="4280"/>
              <a:t>EDUCAR DESDE EL BIENSER y DESDE EL SENTIDO DE LA ÉTICA</a:t>
            </a:r>
            <a:endParaRPr sz="4280"/>
          </a:p>
        </p:txBody>
      </p:sp>
      <p:sp>
        <p:nvSpPr>
          <p:cNvPr id="55" name="Google Shape;55;p13"/>
          <p:cNvSpPr txBox="1">
            <a:spLocks noGrp="1"/>
          </p:cNvSpPr>
          <p:nvPr>
            <p:ph type="subTitle" idx="1"/>
          </p:nvPr>
        </p:nvSpPr>
        <p:spPr>
          <a:xfrm>
            <a:off x="311700" y="326757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Descubrimos</a:t>
            </a:r>
            <a:endParaRPr/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E71F9133-7E8C-5C15-1F88-5D5B904481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03208" y="601059"/>
            <a:ext cx="737583" cy="964532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4"/>
          <p:cNvSpPr txBox="1">
            <a:spLocks noGrp="1"/>
          </p:cNvSpPr>
          <p:nvPr>
            <p:ph type="body" idx="1"/>
          </p:nvPr>
        </p:nvSpPr>
        <p:spPr>
          <a:xfrm>
            <a:off x="311700" y="1711825"/>
            <a:ext cx="8520600" cy="603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77500" lnSpcReduction="20000"/>
          </a:bodyPr>
          <a:lstStyle/>
          <a:p>
            <a:pPr marL="0" lvl="0" indent="0" algn="just" rtl="0">
              <a:spcBef>
                <a:spcPts val="0"/>
              </a:spcBef>
              <a:spcAft>
                <a:spcPts val="800"/>
              </a:spcAft>
              <a:buClr>
                <a:schemeClr val="dk1"/>
              </a:buClr>
              <a:buSzPct val="51163"/>
              <a:buFont typeface="Arial"/>
              <a:buNone/>
            </a:pPr>
            <a:r>
              <a:rPr lang="es" sz="2150" dirty="0">
                <a:solidFill>
                  <a:schemeClr val="dk1"/>
                </a:solidFill>
                <a:highlight>
                  <a:srgbClr val="FFFFFF"/>
                </a:highlight>
              </a:rPr>
              <a:t>Continuamos escuchando otros fragmentos de la ponencia deAdela Cortina</a:t>
            </a:r>
            <a:endParaRPr sz="3450" dirty="0">
              <a:solidFill>
                <a:schemeClr val="dk1"/>
              </a:solidFill>
            </a:endParaRPr>
          </a:p>
        </p:txBody>
      </p:sp>
      <p:pic>
        <p:nvPicPr>
          <p:cNvPr id="61" name="Google Shape;61;p14" descr="La educación desde el ser. La ética en la construcción de una sociedad justa e incluyente. A cargo de Adela Cortina. Universidad EAFIT. Febrero 23 de 2017.&#10;&#10;La Universidad EAFIT tiene la Misión de contribuir al progreso social, económico, científico y cultural del país, mediante el desarrollo de programas de pregrado y de posgrado -en un ambiente de pluralismo ideológico y de excelencia académica- para la formación de personas competentes internacionalmente; y con la realización de procesos de investigación científica y aplicada, en interacción permanente con los sectores empresarial, gubernamental y académico." title="La educación desde el ser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25775" y="2252051"/>
            <a:ext cx="4029500" cy="2266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2" name="Google Shape;62;p14" descr="La educación desde el ser. La ética en la construcción de una sociedad justa e incluyente. A cargo de Adela Cortina. Universidad EAFIT. Febrero 23 de 2017.&#10;&#10;La Universidad EAFIT tiene la Misión de contribuir al progreso social, económico, científico y cultural del país, mediante el desarrollo de programas de pregrado y de posgrado -en un ambiente de pluralismo ideológico y de excelencia académica- para la formación de personas competentes internacionalmente; y con la realización de procesos de investigación científica y aplicada, en interacción permanente con los sectores empresarial, gubernamental y académico." title="La educación desde el ser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572000" y="2252051"/>
            <a:ext cx="4029500" cy="2266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Imagen 1">
            <a:extLst>
              <a:ext uri="{FF2B5EF4-FFF2-40B4-BE49-F238E27FC236}">
                <a16:creationId xmlns:a16="http://schemas.microsoft.com/office/drawing/2014/main" id="{3CBB4161-CE0E-17F3-AD24-E0E31ED756A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8963" y="415694"/>
            <a:ext cx="737583" cy="964532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5"/>
          <p:cNvSpPr txBox="1">
            <a:spLocks noGrp="1"/>
          </p:cNvSpPr>
          <p:nvPr>
            <p:ph type="body" idx="1"/>
          </p:nvPr>
        </p:nvSpPr>
        <p:spPr>
          <a:xfrm>
            <a:off x="755450" y="1742400"/>
            <a:ext cx="8076900" cy="3110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2500" lnSpcReduction="1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1650" dirty="0">
                <a:solidFill>
                  <a:schemeClr val="dk1"/>
                </a:solidFill>
                <a:highlight>
                  <a:srgbClr val="FFFFFF"/>
                </a:highlight>
              </a:rPr>
              <a:t>Después de escuchar estos fragmentos reflexionamos:</a:t>
            </a:r>
            <a:endParaRPr sz="1650" dirty="0">
              <a:solidFill>
                <a:schemeClr val="dk1"/>
              </a:solidFill>
              <a:highlight>
                <a:srgbClr val="FFFFFF"/>
              </a:highlight>
            </a:endParaRPr>
          </a:p>
          <a:p>
            <a:pPr marL="838200" lvl="0" indent="-333375" algn="l" rtl="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650"/>
              <a:buChar char="●"/>
            </a:pPr>
            <a:r>
              <a:rPr lang="es" sz="1650" dirty="0">
                <a:solidFill>
                  <a:schemeClr val="tx1"/>
                </a:solidFill>
                <a:highlight>
                  <a:srgbClr val="FFFFFF"/>
                </a:highlight>
              </a:rPr>
              <a:t>¿Por qué Adela Cortina plantea la diferencia entre el “bienestar” y el “bienser” dentro del concepto de Justicia?</a:t>
            </a:r>
            <a:endParaRPr sz="1650" dirty="0">
              <a:solidFill>
                <a:schemeClr val="tx1"/>
              </a:solidFill>
              <a:highlight>
                <a:srgbClr val="FFFFFF"/>
              </a:highlight>
            </a:endParaRPr>
          </a:p>
          <a:p>
            <a:pPr marL="838200" lvl="0" indent="-333375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50"/>
              <a:buChar char="●"/>
            </a:pPr>
            <a:r>
              <a:rPr lang="es" sz="1650" dirty="0">
                <a:solidFill>
                  <a:schemeClr val="tx1"/>
                </a:solidFill>
                <a:highlight>
                  <a:srgbClr val="FFFFFF"/>
                </a:highlight>
              </a:rPr>
              <a:t>¿Qué significa para mi estar bien? ¿Y ser bien?</a:t>
            </a:r>
            <a:endParaRPr sz="1650" dirty="0">
              <a:solidFill>
                <a:schemeClr val="tx1"/>
              </a:solidFill>
              <a:highlight>
                <a:srgbClr val="FFFFFF"/>
              </a:highlight>
            </a:endParaRPr>
          </a:p>
          <a:p>
            <a:pPr marL="838200" lvl="0" indent="-333375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50"/>
              <a:buChar char="●"/>
            </a:pPr>
            <a:r>
              <a:rPr lang="es" sz="1650" dirty="0">
                <a:solidFill>
                  <a:schemeClr val="tx1"/>
                </a:solidFill>
                <a:highlight>
                  <a:srgbClr val="FFFFFF"/>
                </a:highlight>
              </a:rPr>
              <a:t>En mi centro educativo, en mi comunidad ¿qué significa bienestar? y ¿bienser? </a:t>
            </a:r>
            <a:endParaRPr sz="1650" dirty="0">
              <a:solidFill>
                <a:schemeClr val="tx1"/>
              </a:solidFill>
              <a:highlight>
                <a:srgbClr val="FFFFFF"/>
              </a:highlight>
            </a:endParaRPr>
          </a:p>
          <a:p>
            <a:pPr marL="838200" lvl="0" indent="-333375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50"/>
              <a:buChar char="●"/>
            </a:pPr>
            <a:r>
              <a:rPr lang="es" sz="1650" dirty="0">
                <a:solidFill>
                  <a:schemeClr val="tx1"/>
                </a:solidFill>
                <a:highlight>
                  <a:srgbClr val="FFFFFF"/>
                </a:highlight>
              </a:rPr>
              <a:t>¿Ese estar bien entra en conflicto con alguien?, ¿Con quién?, ¿Es excluyente?, ¿A quién excluye? ¿Cómo excluye?</a:t>
            </a:r>
            <a:endParaRPr sz="1650" dirty="0">
              <a:solidFill>
                <a:schemeClr val="tx1"/>
              </a:solidFill>
              <a:highlight>
                <a:srgbClr val="FFFFFF"/>
              </a:highlight>
            </a:endParaRPr>
          </a:p>
          <a:p>
            <a:pPr marL="838200" lvl="0" indent="-333375" algn="l" rtl="0">
              <a:spcBef>
                <a:spcPts val="0"/>
              </a:spcBef>
              <a:spcAft>
                <a:spcPts val="0"/>
              </a:spcAft>
              <a:buClr>
                <a:srgbClr val="6AA84F"/>
              </a:buClr>
              <a:buSzPts val="1650"/>
              <a:buChar char="●"/>
            </a:pPr>
            <a:r>
              <a:rPr lang="es" sz="1650" b="1" dirty="0">
                <a:solidFill>
                  <a:schemeClr val="tx1"/>
                </a:solidFill>
                <a:highlight>
                  <a:srgbClr val="FFFFFF"/>
                </a:highlight>
              </a:rPr>
              <a:t> </a:t>
            </a:r>
            <a:r>
              <a:rPr lang="es" sz="1650" dirty="0">
                <a:solidFill>
                  <a:schemeClr val="tx1"/>
                </a:solidFill>
                <a:highlight>
                  <a:srgbClr val="FFFFFF"/>
                </a:highlight>
              </a:rPr>
              <a:t>¿Qué personas son las excluidas en nuestra sociedad? (revisa la meta 4.5. del ODS 4) ¿y en nuestro centro educativo? (piensa en personas con alguna discapacidad, por ejemplo)</a:t>
            </a:r>
            <a:endParaRPr sz="1650" dirty="0">
              <a:solidFill>
                <a:schemeClr val="tx1"/>
              </a:solidFill>
              <a:highlight>
                <a:srgbClr val="FFFFFF"/>
              </a:highlight>
            </a:endParaRPr>
          </a:p>
          <a:p>
            <a:pPr marL="838200" lvl="0" indent="-333375" algn="l" rtl="0">
              <a:spcBef>
                <a:spcPts val="0"/>
              </a:spcBef>
              <a:spcAft>
                <a:spcPts val="0"/>
              </a:spcAft>
              <a:buClr>
                <a:srgbClr val="6AA84F"/>
              </a:buClr>
              <a:buSzPts val="1650"/>
              <a:buChar char="●"/>
            </a:pPr>
            <a:r>
              <a:rPr lang="es" sz="1650" dirty="0">
                <a:solidFill>
                  <a:schemeClr val="tx1"/>
                </a:solidFill>
                <a:highlight>
                  <a:srgbClr val="FFFFFF"/>
                </a:highlight>
              </a:rPr>
              <a:t> ¿Qué es lo que en nuestra trayectoria de vida nos ha llevado a “bienser” y no a “bienestar”?</a:t>
            </a:r>
            <a:endParaRPr sz="2300" dirty="0">
              <a:solidFill>
                <a:schemeClr val="tx1"/>
              </a:solidFill>
            </a:endParaRP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A3633CED-9885-8410-7537-5593303DC10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8963" y="415694"/>
            <a:ext cx="737583" cy="964532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16"/>
          <p:cNvSpPr txBox="1">
            <a:spLocks noGrp="1"/>
          </p:cNvSpPr>
          <p:nvPr>
            <p:ph type="body" idx="1"/>
          </p:nvPr>
        </p:nvSpPr>
        <p:spPr>
          <a:xfrm>
            <a:off x="4572000" y="1720800"/>
            <a:ext cx="4260300" cy="284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lnSpcReduction="1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dirty="0"/>
              <a:t>La reflexión de Adela Cortina nos lleva a entender de qué manera construir una sociedad justa e incluyente, con dos reflexiones clave:</a:t>
            </a:r>
            <a:endParaRPr dirty="0"/>
          </a:p>
          <a:p>
            <a:pPr marL="457200" lvl="0" indent="-342900" algn="l" rtl="0">
              <a:spcBef>
                <a:spcPts val="1200"/>
              </a:spcBef>
              <a:spcAft>
                <a:spcPts val="0"/>
              </a:spcAft>
              <a:buSzPts val="1800"/>
              <a:buChar char="-"/>
            </a:pPr>
            <a:r>
              <a:rPr lang="es" dirty="0"/>
              <a:t>somos en relación y por tanto nos reconocemos reciprocamente</a:t>
            </a:r>
            <a:endParaRPr dirty="0"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s" dirty="0"/>
              <a:t>necesidad de dos valores claves: la gratuidad y la compasión.</a:t>
            </a:r>
            <a:endParaRPr dirty="0"/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es" dirty="0"/>
              <a:t>¿cómo son nuestras relaciones? ¿cómo ponemos en juego esos dos valores en esas relaciones?</a:t>
            </a:r>
            <a:endParaRPr dirty="0"/>
          </a:p>
        </p:txBody>
      </p:sp>
      <p:pic>
        <p:nvPicPr>
          <p:cNvPr id="73" name="Google Shape;73;p16" descr="La educación desde el ser. La ética en la construcción de una sociedad justa e incluyente. A cargo de Adela Cortina. Universidad EAFIT. Febrero 23 de 2017.&#10;&#10;La Universidad EAFIT tiene la Misión de contribuir al progreso social, económico, científico y cultural del país, mediante el desarrollo de programas de pregrado y de posgrado -en un ambiente de pluralismo ideológico y de excelencia académica- para la formación de personas competentes internacionalmente; y con la realización de procesos de investigación científica y aplicada, en interacción permanente con los sectores empresarial, gubernamental y académico." title="La educación desde el ser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11700" y="2571750"/>
            <a:ext cx="4029500" cy="2266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Imagen 1">
            <a:extLst>
              <a:ext uri="{FF2B5EF4-FFF2-40B4-BE49-F238E27FC236}">
                <a16:creationId xmlns:a16="http://schemas.microsoft.com/office/drawing/2014/main" id="{2656061D-8007-21F6-F5D6-CA9A184BF5C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8963" y="415694"/>
            <a:ext cx="737583" cy="96453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ala de reuniones Ion">
  <a:themeElements>
    <a:clrScheme name="Sala de reuniones Ion">
      <a:dk1>
        <a:sysClr val="windowText" lastClr="000000"/>
      </a:dk1>
      <a:lt1>
        <a:sysClr val="window" lastClr="FFFFFF"/>
      </a:lt1>
      <a:dk2>
        <a:srgbClr val="3B3059"/>
      </a:dk2>
      <a:lt2>
        <a:srgbClr val="EBEBEB"/>
      </a:lt2>
      <a:accent1>
        <a:srgbClr val="B31166"/>
      </a:accent1>
      <a:accent2>
        <a:srgbClr val="E33D6F"/>
      </a:accent2>
      <a:accent3>
        <a:srgbClr val="E45F3C"/>
      </a:accent3>
      <a:accent4>
        <a:srgbClr val="E9943A"/>
      </a:accent4>
      <a:accent5>
        <a:srgbClr val="9B6BF2"/>
      </a:accent5>
      <a:accent6>
        <a:srgbClr val="D53DD0"/>
      </a:accent6>
      <a:hlink>
        <a:srgbClr val="8F8F8F"/>
      </a:hlink>
      <a:folHlink>
        <a:srgbClr val="A5A5A5"/>
      </a:folHlink>
    </a:clrScheme>
    <a:fontScheme name="Sala de reuniones 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ala de reuniones 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24000"/>
                <a:satMod val="148000"/>
                <a:lumMod val="12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91000"/>
                <a:satMod val="164000"/>
                <a:lumMod val="74000"/>
              </a:schemeClr>
              <a:schemeClr val="phClr">
                <a:hueMod val="124000"/>
                <a:satMod val="140000"/>
                <a:lumMod val="14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 Boardroom" id="{FC33163D-4339-46B1-8EED-24C834239D99}" vid="{B8502691-933B-45FE-8764-BA278511EF27}"/>
    </a:ext>
  </a:extLst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Ion Boardroom</Template>
  <TotalTime>0</TotalTime>
  <Words>235</Words>
  <Application>Microsoft Office PowerPoint</Application>
  <PresentationFormat>Presentación en pantalla (16:9)</PresentationFormat>
  <Paragraphs>14</Paragraphs>
  <Slides>4</Slides>
  <Notes>4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4</vt:i4>
      </vt:variant>
    </vt:vector>
  </HeadingPairs>
  <TitlesOfParts>
    <vt:vector size="8" baseType="lpstr">
      <vt:lpstr>Arial</vt:lpstr>
      <vt:lpstr>Century Gothic</vt:lpstr>
      <vt:lpstr>Wingdings 3</vt:lpstr>
      <vt:lpstr>Sala de reuniones Ion</vt:lpstr>
      <vt:lpstr>EDUCAR DESDE EL BIENSER y DESDE EL SENTIDO DE LA ÉTICA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Flavio Paladines</cp:lastModifiedBy>
  <cp:revision>1</cp:revision>
  <dcterms:modified xsi:type="dcterms:W3CDTF">2026-04-05T02:14:58Z</dcterms:modified>
</cp:coreProperties>
</file>